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7" r:id="rId2"/>
    <p:sldId id="259" r:id="rId3"/>
    <p:sldId id="297" r:id="rId4"/>
    <p:sldId id="261" r:id="rId5"/>
    <p:sldId id="260" r:id="rId6"/>
    <p:sldId id="276" r:id="rId7"/>
    <p:sldId id="263" r:id="rId8"/>
    <p:sldId id="264" r:id="rId9"/>
    <p:sldId id="274" r:id="rId10"/>
    <p:sldId id="262" r:id="rId11"/>
    <p:sldId id="273" r:id="rId12"/>
    <p:sldId id="265" r:id="rId13"/>
    <p:sldId id="275" r:id="rId14"/>
    <p:sldId id="266" r:id="rId15"/>
    <p:sldId id="267" r:id="rId16"/>
    <p:sldId id="268" r:id="rId17"/>
    <p:sldId id="269" r:id="rId18"/>
    <p:sldId id="271" r:id="rId19"/>
    <p:sldId id="272" r:id="rId20"/>
    <p:sldId id="277" r:id="rId21"/>
    <p:sldId id="278" r:id="rId22"/>
    <p:sldId id="279" r:id="rId23"/>
    <p:sldId id="280" r:id="rId24"/>
    <p:sldId id="283" r:id="rId25"/>
    <p:sldId id="281" r:id="rId26"/>
    <p:sldId id="282" r:id="rId27"/>
    <p:sldId id="284" r:id="rId28"/>
    <p:sldId id="256" r:id="rId29"/>
    <p:sldId id="286" r:id="rId30"/>
    <p:sldId id="287" r:id="rId31"/>
    <p:sldId id="288" r:id="rId32"/>
    <p:sldId id="289" r:id="rId33"/>
    <p:sldId id="290" r:id="rId34"/>
    <p:sldId id="291" r:id="rId35"/>
    <p:sldId id="298" r:id="rId36"/>
    <p:sldId id="296" r:id="rId37"/>
    <p:sldId id="292" r:id="rId38"/>
    <p:sldId id="293" r:id="rId39"/>
    <p:sldId id="299" r:id="rId40"/>
    <p:sldId id="294" r:id="rId41"/>
    <p:sldId id="295" r:id="rId42"/>
    <p:sldId id="300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7" d="100"/>
          <a:sy n="137" d="100"/>
        </p:scale>
        <p:origin x="-22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70FED-87EC-2B44-9E18-D01AD03EBAEC}" type="datetimeFigureOut">
              <a:rPr lang="nb-NO" smtClean="0"/>
              <a:t>18.10.17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5BBD1-F797-024F-85B0-C97D6DE418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8527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15 fellestreninger</a:t>
            </a:r>
          </a:p>
          <a:p>
            <a:r>
              <a:rPr lang="nb-NO" dirty="0" smtClean="0"/>
              <a:t>3 ritt</a:t>
            </a:r>
          </a:p>
          <a:p>
            <a:r>
              <a:rPr lang="nb-NO" dirty="0" smtClean="0"/>
              <a:t>70 </a:t>
            </a:r>
            <a:r>
              <a:rPr lang="nb-NO" dirty="0" err="1" smtClean="0"/>
              <a:t>stk</a:t>
            </a:r>
            <a:r>
              <a:rPr lang="nb-NO" dirty="0" smtClean="0"/>
              <a:t> på</a:t>
            </a:r>
            <a:r>
              <a:rPr lang="nb-NO" baseline="0" dirty="0" smtClean="0"/>
              <a:t> ritt</a:t>
            </a:r>
          </a:p>
          <a:p>
            <a:r>
              <a:rPr lang="nb-NO" baseline="0" dirty="0" smtClean="0"/>
              <a:t>80 </a:t>
            </a:r>
            <a:r>
              <a:rPr lang="nb-NO" baseline="0" dirty="0" err="1" smtClean="0"/>
              <a:t>stk</a:t>
            </a:r>
            <a:r>
              <a:rPr lang="nb-NO" baseline="0" dirty="0" smtClean="0"/>
              <a:t> på trening</a:t>
            </a:r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5BBD1-F797-024F-85B0-C97D6DE41806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9845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Nivået</a:t>
            </a:r>
            <a:r>
              <a:rPr lang="nb-NO" baseline="0" dirty="0" smtClean="0"/>
              <a:t> i klubben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5BBD1-F797-024F-85B0-C97D6DE41806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5800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Opprykk</a:t>
            </a:r>
            <a:r>
              <a:rPr lang="nb-NO" baseline="0" dirty="0" smtClean="0"/>
              <a:t> fra Stjernene</a:t>
            </a:r>
            <a:r>
              <a:rPr lang="nb-NO" baseline="0" dirty="0" smtClean="0"/>
              <a:t/>
            </a:r>
            <a:br>
              <a:rPr lang="nb-NO" baseline="0" dirty="0" smtClean="0"/>
            </a:br>
            <a:r>
              <a:rPr lang="nb-NO" baseline="0" dirty="0" smtClean="0"/>
              <a:t>Hallstein kunne ikke møte. Lillian hatt lyst i mange år.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5BBD1-F797-024F-85B0-C97D6DE41806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9669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 dirty="0" smtClean="0"/>
              <a:t>1 mann på </a:t>
            </a:r>
            <a:r>
              <a:rPr lang="nb-NO" dirty="0" err="1" smtClean="0"/>
              <a:t>rollå</a:t>
            </a:r>
            <a:endParaRPr lang="nb-NO" dirty="0" smtClean="0"/>
          </a:p>
          <a:p>
            <a:pPr marL="171450" indent="-171450">
              <a:buFontTx/>
              <a:buChar char="-"/>
            </a:pPr>
            <a:r>
              <a:rPr lang="nb-NO" baseline="0" dirty="0" smtClean="0"/>
              <a:t>4 mann </a:t>
            </a:r>
            <a:r>
              <a:rPr lang="nb-NO" baseline="0" dirty="0" err="1" smtClean="0"/>
              <a:t>itte</a:t>
            </a:r>
            <a:r>
              <a:rPr lang="nb-NO" baseline="0" dirty="0" smtClean="0"/>
              <a:t> 15 mil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/>
              <a:t>13 sekund margin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/>
              <a:t>Litt så datt av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5BBD1-F797-024F-85B0-C97D6DE41806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1066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Klubben dekker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5BBD1-F797-024F-85B0-C97D6DE41806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5671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Lars Rune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5BBD1-F797-024F-85B0-C97D6DE41806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0852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Vondt øve alt</a:t>
            </a:r>
            <a:r>
              <a:rPr lang="nb-NO" baseline="0" dirty="0" smtClean="0"/>
              <a:t> + </a:t>
            </a:r>
            <a:r>
              <a:rPr lang="nb-NO" baseline="0" dirty="0" err="1" smtClean="0"/>
              <a:t>vanskele</a:t>
            </a:r>
            <a:r>
              <a:rPr lang="nb-NO" baseline="0" dirty="0" smtClean="0"/>
              <a:t> å </a:t>
            </a:r>
            <a:r>
              <a:rPr lang="nb-NO" baseline="0" dirty="0" err="1" smtClean="0"/>
              <a:t>eda</a:t>
            </a:r>
            <a:r>
              <a:rPr lang="nb-NO" baseline="0" dirty="0" smtClean="0"/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5BBD1-F797-024F-85B0-C97D6DE41806}" type="slidenum">
              <a:rPr lang="nb-NO" smtClean="0"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8338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0D65-C64D-44FB-9152-4CC2DE0C9198}" type="datetime1">
              <a:rPr lang="en-US" smtClean="0"/>
              <a:pPr/>
              <a:t>18.10.17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5EB0-D091-417E-ACD5-D65E1C7D8524}" type="datetime1">
              <a:rPr lang="en-US" smtClean="0"/>
              <a:pPr/>
              <a:t>18.10.17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09F9-C7D6-4C52-A7E8-5101239A0BA2}" type="datetime1">
              <a:rPr lang="en-US" smtClean="0"/>
              <a:pPr/>
              <a:t>18.10.17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E64A4-35FB-42B6-9183-2C0CE0E36649}" type="datetime1">
              <a:rPr lang="en-US" smtClean="0"/>
              <a:pPr/>
              <a:t>18.10.17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83B9-6ECA-47FA-93CF-B124A0FAC208}" type="datetime1">
              <a:rPr lang="en-US" smtClean="0"/>
              <a:pPr/>
              <a:t>18.10.17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F66B-9476-4BB3-85E9-E01854F07F90}" type="datetime1">
              <a:rPr lang="en-US" smtClean="0"/>
              <a:pPr/>
              <a:t>18.10.17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3FBD-8F7D-4F85-8085-67BFDB05CB71}" type="datetime1">
              <a:rPr lang="en-US" smtClean="0"/>
              <a:pPr/>
              <a:t>18.10.17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D789A-1220-4441-8676-44A034051BFD}" type="datetime1">
              <a:rPr lang="en-US" smtClean="0"/>
              <a:pPr/>
              <a:t>18.10.17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A266-E364-4B5E-98DD-432668182E1E}" type="datetime1">
              <a:rPr lang="en-US" smtClean="0"/>
              <a:pPr/>
              <a:t>18.10.17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2040-9975-4642-A906-1DF87F8BE202}" type="datetime1">
              <a:rPr lang="en-US" smtClean="0"/>
              <a:pPr/>
              <a:t>18.10.17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Dra bildet til plassholderen eller klikk ikonet for å legge til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52B4A-BA08-4841-AB08-A0D822ABC34D}" type="datetime1">
              <a:rPr lang="en-US" smtClean="0"/>
              <a:pPr/>
              <a:t>18.10.17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75D48070-6A81-47D0-9810-1540B9FEFF61}" type="datetime1">
              <a:rPr lang="en-US" smtClean="0"/>
              <a:pPr/>
              <a:t>18.10.17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8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7.jpeg"/><Relationship Id="rId8" Type="http://schemas.openxmlformats.org/officeDocument/2006/relationships/image" Target="../media/image38.jpeg"/><Relationship Id="rId9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418456" y="574919"/>
            <a:ext cx="7543800" cy="1524000"/>
          </a:xfrm>
        </p:spPr>
        <p:txBody>
          <a:bodyPr/>
          <a:lstStyle/>
          <a:p>
            <a:r>
              <a:rPr lang="nb-NO" sz="6000" dirty="0" smtClean="0">
                <a:solidFill>
                  <a:srgbClr val="FFFFFF"/>
                </a:solidFill>
              </a:rPr>
              <a:t>Bryne CK Lag</a:t>
            </a:r>
            <a:endParaRPr lang="nb-NO" sz="6000" dirty="0">
              <a:solidFill>
                <a:srgbClr val="FFFFFF"/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286000" y="3440197"/>
            <a:ext cx="6858000" cy="990600"/>
          </a:xfrm>
        </p:spPr>
        <p:txBody>
          <a:bodyPr/>
          <a:lstStyle/>
          <a:p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4" name="Bilde 3" descr="fa8be4912e11d25ad2241062478ba4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075" y="912283"/>
            <a:ext cx="1428750" cy="1428750"/>
          </a:xfrm>
          <a:prstGeom prst="rect">
            <a:avLst/>
          </a:prstGeom>
        </p:spPr>
      </p:pic>
      <p:pic>
        <p:nvPicPr>
          <p:cNvPr id="5" name="Bilde 4" descr="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72" y="3060866"/>
            <a:ext cx="5217311" cy="347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58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33562155954_d0dc9ec526_k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8" b="110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3710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34019083270_078cc73651_k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8" b="110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8272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4" b="113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8273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1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4" b="113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3134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34270954471_0ec59f269b_k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4" b="113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8371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4" b="113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0528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34242548052_2a2c0a5874_k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4" b="113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615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1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4" b="11354"/>
          <a:stretch>
            <a:fillRect/>
          </a:stretch>
        </p:blipFill>
        <p:spPr>
          <a:xfrm>
            <a:off x="762000" y="1228578"/>
            <a:ext cx="7543800" cy="3886200"/>
          </a:xfrm>
        </p:spPr>
      </p:pic>
    </p:spTree>
    <p:extLst>
      <p:ext uri="{BB962C8B-B14F-4D97-AF65-F5344CB8AC3E}">
        <p14:creationId xmlns:p14="http://schemas.microsoft.com/office/powerpoint/2010/main" val="3766834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33600370773_2de47ccc32_k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4" b="11354"/>
          <a:stretch>
            <a:fillRect/>
          </a:stretch>
        </p:blipFill>
        <p:spPr>
          <a:xfrm>
            <a:off x="762000" y="935477"/>
            <a:ext cx="8088174" cy="4166635"/>
          </a:xfrm>
        </p:spPr>
      </p:pic>
    </p:spTree>
    <p:extLst>
      <p:ext uri="{BB962C8B-B14F-4D97-AF65-F5344CB8AC3E}">
        <p14:creationId xmlns:p14="http://schemas.microsoft.com/office/powerpoint/2010/main" val="886359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1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4" b="113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5426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Kino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>
            <a:fillRect/>
          </a:stretch>
        </p:blipFill>
        <p:spPr>
          <a:xfrm>
            <a:off x="1465428" y="3607588"/>
            <a:ext cx="6275736" cy="2841470"/>
          </a:xfrm>
        </p:spPr>
      </p:pic>
      <p:pic>
        <p:nvPicPr>
          <p:cNvPr id="5" name="Bilde 4" descr="Kino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049" y="801303"/>
            <a:ext cx="3796026" cy="2728393"/>
          </a:xfrm>
          <a:prstGeom prst="rect">
            <a:avLst/>
          </a:prstGeom>
        </p:spPr>
      </p:pic>
      <p:pic>
        <p:nvPicPr>
          <p:cNvPr id="6" name="Bilde 5" descr="Kino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88" y="801303"/>
            <a:ext cx="2340408" cy="2632156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3225196" y="247305"/>
            <a:ext cx="28905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000" dirty="0" smtClean="0"/>
              <a:t>15 fellestreninger</a:t>
            </a:r>
            <a:endParaRPr lang="nb-NO" sz="3000" dirty="0"/>
          </a:p>
        </p:txBody>
      </p:sp>
    </p:spTree>
    <p:extLst>
      <p:ext uri="{BB962C8B-B14F-4D97-AF65-F5344CB8AC3E}">
        <p14:creationId xmlns:p14="http://schemas.microsoft.com/office/powerpoint/2010/main" val="3586963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Plassholder for innhold 5" descr="ca9975bd66830f13885b76cc8dbf121e29158a1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08" r="-22808"/>
          <a:stretch>
            <a:fillRect/>
          </a:stretch>
        </p:blipFill>
        <p:spPr>
          <a:xfrm rot="5400000">
            <a:off x="762000" y="1505860"/>
            <a:ext cx="7543800" cy="3886200"/>
          </a:xfrm>
        </p:spPr>
      </p:pic>
    </p:spTree>
    <p:extLst>
      <p:ext uri="{BB962C8B-B14F-4D97-AF65-F5344CB8AC3E}">
        <p14:creationId xmlns:p14="http://schemas.microsoft.com/office/powerpoint/2010/main" val="2589965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stjerner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88" r="-6088"/>
          <a:stretch>
            <a:fillRect/>
          </a:stretch>
        </p:blipFill>
        <p:spPr>
          <a:xfrm>
            <a:off x="762000" y="985822"/>
            <a:ext cx="7543800" cy="3886200"/>
          </a:xfrm>
        </p:spPr>
      </p:pic>
    </p:spTree>
    <p:extLst>
      <p:ext uri="{BB962C8B-B14F-4D97-AF65-F5344CB8AC3E}">
        <p14:creationId xmlns:p14="http://schemas.microsoft.com/office/powerpoint/2010/main" val="821884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sols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3" r="-2353"/>
          <a:stretch>
            <a:fillRect/>
          </a:stretch>
        </p:blipFill>
        <p:spPr>
          <a:xfrm>
            <a:off x="762000" y="1145834"/>
            <a:ext cx="7543800" cy="3886200"/>
          </a:xfrm>
        </p:spPr>
      </p:pic>
    </p:spTree>
    <p:extLst>
      <p:ext uri="{BB962C8B-B14F-4D97-AF65-F5344CB8AC3E}">
        <p14:creationId xmlns:p14="http://schemas.microsoft.com/office/powerpoint/2010/main" val="2267962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Jens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33" r="-19233"/>
          <a:stretch>
            <a:fillRect/>
          </a:stretch>
        </p:blipFill>
        <p:spPr>
          <a:xfrm>
            <a:off x="762000" y="1215839"/>
            <a:ext cx="7543800" cy="3886200"/>
          </a:xfrm>
        </p:spPr>
      </p:pic>
    </p:spTree>
    <p:extLst>
      <p:ext uri="{BB962C8B-B14F-4D97-AF65-F5344CB8AC3E}">
        <p14:creationId xmlns:p14="http://schemas.microsoft.com/office/powerpoint/2010/main" val="1486429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18671738_1835270740133677_6360791809862664316_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6" r="-14586"/>
          <a:stretch>
            <a:fillRect/>
          </a:stretch>
        </p:blipFill>
        <p:spPr>
          <a:xfrm>
            <a:off x="762000" y="1205838"/>
            <a:ext cx="7543800" cy="3886200"/>
          </a:xfrm>
        </p:spPr>
      </p:pic>
    </p:spTree>
    <p:extLst>
      <p:ext uri="{BB962C8B-B14F-4D97-AF65-F5344CB8AC3E}">
        <p14:creationId xmlns:p14="http://schemas.microsoft.com/office/powerpoint/2010/main" val="2823432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18700658_1835279533466131_5354531583373915554_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6" r="-14586"/>
          <a:stretch>
            <a:fillRect/>
          </a:stretch>
        </p:blipFill>
        <p:spPr>
          <a:xfrm>
            <a:off x="762000" y="1305845"/>
            <a:ext cx="7543800" cy="3886200"/>
          </a:xfrm>
        </p:spPr>
      </p:pic>
    </p:spTree>
    <p:extLst>
      <p:ext uri="{BB962C8B-B14F-4D97-AF65-F5344CB8AC3E}">
        <p14:creationId xmlns:p14="http://schemas.microsoft.com/office/powerpoint/2010/main" val="2677798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18672971_1835279766799441_6096173285755979403_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6" r="-14586"/>
          <a:stretch>
            <a:fillRect/>
          </a:stretch>
        </p:blipFill>
        <p:spPr>
          <a:xfrm>
            <a:off x="762000" y="1125832"/>
            <a:ext cx="7543800" cy="3886200"/>
          </a:xfrm>
        </p:spPr>
      </p:pic>
    </p:spTree>
    <p:extLst>
      <p:ext uri="{BB962C8B-B14F-4D97-AF65-F5344CB8AC3E}">
        <p14:creationId xmlns:p14="http://schemas.microsoft.com/office/powerpoint/2010/main" val="1082407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Kvil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059" r="-47059"/>
          <a:stretch>
            <a:fillRect/>
          </a:stretch>
        </p:blipFill>
        <p:spPr>
          <a:xfrm rot="5400000">
            <a:off x="180324" y="996739"/>
            <a:ext cx="8826427" cy="4546947"/>
          </a:xfrm>
        </p:spPr>
      </p:pic>
    </p:spTree>
    <p:extLst>
      <p:ext uri="{BB962C8B-B14F-4D97-AF65-F5344CB8AC3E}">
        <p14:creationId xmlns:p14="http://schemas.microsoft.com/office/powerpoint/2010/main" val="484001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 descr="kenneth sykke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2213"/>
            <a:ext cx="9144000" cy="915948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1403648" y="735212"/>
            <a:ext cx="6368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 smtClean="0">
                <a:solidFill>
                  <a:schemeClr val="bg1"/>
                </a:solidFill>
              </a:rPr>
              <a:t>Bryne CK lag</a:t>
            </a:r>
            <a:r>
              <a:rPr lang="nb-NO" sz="3600" dirty="0">
                <a:solidFill>
                  <a:schemeClr val="bg1"/>
                </a:solidFill>
              </a:rPr>
              <a:t> </a:t>
            </a:r>
            <a:r>
              <a:rPr lang="nb-NO" sz="3600" dirty="0" smtClean="0">
                <a:solidFill>
                  <a:schemeClr val="bg1"/>
                </a:solidFill>
              </a:rPr>
              <a:t>2018</a:t>
            </a:r>
            <a:endParaRPr lang="nb-NO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652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 descr="kenneth sykke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2213"/>
            <a:ext cx="9144000" cy="915948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1403648" y="735212"/>
            <a:ext cx="6368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 smtClean="0">
                <a:solidFill>
                  <a:schemeClr val="bg1"/>
                </a:solidFill>
              </a:rPr>
              <a:t>Bryne CK lag</a:t>
            </a:r>
            <a:r>
              <a:rPr lang="nb-NO" sz="3600" dirty="0">
                <a:solidFill>
                  <a:schemeClr val="bg1"/>
                </a:solidFill>
              </a:rPr>
              <a:t> </a:t>
            </a:r>
            <a:r>
              <a:rPr lang="nb-NO" sz="3600" dirty="0" smtClean="0">
                <a:solidFill>
                  <a:schemeClr val="bg1"/>
                </a:solidFill>
              </a:rPr>
              <a:t>2018</a:t>
            </a:r>
            <a:endParaRPr lang="nb-NO" sz="3600" dirty="0">
              <a:solidFill>
                <a:schemeClr val="bg1"/>
              </a:solidFill>
            </a:endParaRPr>
          </a:p>
        </p:txBody>
      </p:sp>
      <p:pic>
        <p:nvPicPr>
          <p:cNvPr id="2" name="Bilde 1" descr="Svein Arve Lo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4" y="1689654"/>
            <a:ext cx="1255045" cy="1652559"/>
          </a:xfrm>
          <a:prstGeom prst="rect">
            <a:avLst/>
          </a:prstGeom>
        </p:spPr>
      </p:pic>
      <p:pic>
        <p:nvPicPr>
          <p:cNvPr id="6" name="Bilde 5" descr="Håvard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433" y="1690884"/>
            <a:ext cx="1283650" cy="165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56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SS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01" b="-6501"/>
          <a:stretch>
            <a:fillRect/>
          </a:stretch>
        </p:blipFill>
        <p:spPr>
          <a:xfrm>
            <a:off x="762000" y="1328167"/>
            <a:ext cx="7543800" cy="3886200"/>
          </a:xfrm>
        </p:spPr>
      </p:pic>
    </p:spTree>
    <p:extLst>
      <p:ext uri="{BB962C8B-B14F-4D97-AF65-F5344CB8AC3E}">
        <p14:creationId xmlns:p14="http://schemas.microsoft.com/office/powerpoint/2010/main" val="496535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21987" y="4374374"/>
            <a:ext cx="8498253" cy="1856079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nb-NO" sz="1900" dirty="0" smtClean="0"/>
              <a:t>Ritt:</a:t>
            </a:r>
          </a:p>
          <a:p>
            <a:r>
              <a:rPr lang="nb-NO" sz="1900" dirty="0" smtClean="0"/>
              <a:t>-      Spinnsprinten</a:t>
            </a:r>
          </a:p>
          <a:p>
            <a:pPr marL="457200" indent="-457200">
              <a:buFontTx/>
              <a:buChar char="-"/>
            </a:pPr>
            <a:r>
              <a:rPr lang="nb-NO" sz="1900" dirty="0" smtClean="0"/>
              <a:t>Mairittet</a:t>
            </a:r>
          </a:p>
          <a:p>
            <a:pPr marL="457200" indent="-457200">
              <a:buFontTx/>
              <a:buChar char="-"/>
            </a:pPr>
            <a:r>
              <a:rPr lang="nb-NO" sz="1900" dirty="0" err="1" smtClean="0"/>
              <a:t>Colorline</a:t>
            </a:r>
            <a:r>
              <a:rPr lang="nb-NO" sz="1900" dirty="0" smtClean="0"/>
              <a:t> </a:t>
            </a:r>
            <a:r>
              <a:rPr lang="nb-NO" sz="1900" dirty="0" err="1" smtClean="0"/>
              <a:t>Tour</a:t>
            </a:r>
            <a:r>
              <a:rPr lang="nb-NO" sz="1900" dirty="0" smtClean="0"/>
              <a:t> (7:30)</a:t>
            </a:r>
          </a:p>
          <a:p>
            <a:pPr marL="457200" indent="-457200">
              <a:buFontTx/>
              <a:buChar char="-"/>
            </a:pPr>
            <a:r>
              <a:rPr lang="nb-NO" sz="1900" dirty="0" err="1" smtClean="0"/>
              <a:t>Vestec</a:t>
            </a:r>
            <a:r>
              <a:rPr lang="nb-NO" sz="1900" dirty="0" smtClean="0"/>
              <a:t> </a:t>
            </a:r>
            <a:r>
              <a:rPr lang="mr-IN" sz="1900" dirty="0" smtClean="0"/>
              <a:t>–</a:t>
            </a:r>
            <a:r>
              <a:rPr lang="nb-NO" sz="1900" dirty="0" smtClean="0"/>
              <a:t> Sirdal Bryne</a:t>
            </a:r>
          </a:p>
          <a:p>
            <a:endParaRPr lang="nb-NO" dirty="0"/>
          </a:p>
        </p:txBody>
      </p:sp>
      <p:pic>
        <p:nvPicPr>
          <p:cNvPr id="4" name="Bilde 3" descr="kenneth sykke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2213"/>
            <a:ext cx="9144000" cy="915948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1403648" y="735212"/>
            <a:ext cx="6368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 smtClean="0">
                <a:solidFill>
                  <a:schemeClr val="bg1"/>
                </a:solidFill>
              </a:rPr>
              <a:t>Bryne CK lag</a:t>
            </a:r>
            <a:r>
              <a:rPr lang="nb-NO" sz="3600" dirty="0">
                <a:solidFill>
                  <a:schemeClr val="bg1"/>
                </a:solidFill>
              </a:rPr>
              <a:t> </a:t>
            </a:r>
            <a:r>
              <a:rPr lang="nb-NO" sz="3600" dirty="0" smtClean="0">
                <a:solidFill>
                  <a:schemeClr val="bg1"/>
                </a:solidFill>
              </a:rPr>
              <a:t>2018</a:t>
            </a:r>
            <a:endParaRPr lang="nb-NO" sz="3600" dirty="0">
              <a:solidFill>
                <a:schemeClr val="bg1"/>
              </a:solidFill>
            </a:endParaRPr>
          </a:p>
        </p:txBody>
      </p:sp>
      <p:pic>
        <p:nvPicPr>
          <p:cNvPr id="2" name="Bilde 1" descr="Svein Arve Lo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4" y="1689654"/>
            <a:ext cx="1255045" cy="1652559"/>
          </a:xfrm>
          <a:prstGeom prst="rect">
            <a:avLst/>
          </a:prstGeom>
        </p:spPr>
      </p:pic>
      <p:pic>
        <p:nvPicPr>
          <p:cNvPr id="6" name="Bilde 5" descr="Håvard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433" y="1690884"/>
            <a:ext cx="1283650" cy="165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6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21988" y="4374374"/>
            <a:ext cx="2708096" cy="1856079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/>
              <a:buChar char="•"/>
            </a:pPr>
            <a:r>
              <a:rPr lang="nb-NO" sz="1900" dirty="0" smtClean="0">
                <a:solidFill>
                  <a:schemeClr val="tx1"/>
                </a:solidFill>
              </a:rPr>
              <a:t>Ritt:</a:t>
            </a:r>
          </a:p>
          <a:p>
            <a:r>
              <a:rPr lang="nb-NO" sz="1900" dirty="0" smtClean="0">
                <a:solidFill>
                  <a:schemeClr val="tx1"/>
                </a:solidFill>
              </a:rPr>
              <a:t>-      Spinnsprinten</a:t>
            </a:r>
          </a:p>
          <a:p>
            <a:pPr marL="457200" indent="-457200">
              <a:buFontTx/>
              <a:buChar char="-"/>
            </a:pPr>
            <a:r>
              <a:rPr lang="nb-NO" sz="1900" dirty="0" smtClean="0">
                <a:solidFill>
                  <a:schemeClr val="tx1"/>
                </a:solidFill>
              </a:rPr>
              <a:t>Mairittet</a:t>
            </a:r>
          </a:p>
          <a:p>
            <a:pPr marL="457200" indent="-457200">
              <a:buFontTx/>
              <a:buChar char="-"/>
            </a:pPr>
            <a:r>
              <a:rPr lang="nb-NO" sz="1900" dirty="0" err="1" smtClean="0">
                <a:solidFill>
                  <a:schemeClr val="tx1"/>
                </a:solidFill>
              </a:rPr>
              <a:t>Colorline</a:t>
            </a:r>
            <a:r>
              <a:rPr lang="nb-NO" sz="1900" dirty="0" smtClean="0">
                <a:solidFill>
                  <a:schemeClr val="tx1"/>
                </a:solidFill>
              </a:rPr>
              <a:t> </a:t>
            </a:r>
            <a:r>
              <a:rPr lang="nb-NO" sz="1900" dirty="0" err="1" smtClean="0">
                <a:solidFill>
                  <a:schemeClr val="tx1"/>
                </a:solidFill>
              </a:rPr>
              <a:t>Tour</a:t>
            </a:r>
            <a:r>
              <a:rPr lang="nb-NO" sz="1900" dirty="0" smtClean="0">
                <a:solidFill>
                  <a:schemeClr val="tx1"/>
                </a:solidFill>
              </a:rPr>
              <a:t> (7:30)</a:t>
            </a:r>
          </a:p>
          <a:p>
            <a:pPr marL="457200" indent="-457200">
              <a:buFontTx/>
              <a:buChar char="-"/>
            </a:pPr>
            <a:r>
              <a:rPr lang="nb-NO" sz="1900" dirty="0" err="1" smtClean="0">
                <a:solidFill>
                  <a:schemeClr val="tx1"/>
                </a:solidFill>
              </a:rPr>
              <a:t>Vestec</a:t>
            </a:r>
            <a:r>
              <a:rPr lang="nb-NO" sz="1900" dirty="0" smtClean="0">
                <a:solidFill>
                  <a:schemeClr val="tx1"/>
                </a:solidFill>
              </a:rPr>
              <a:t> </a:t>
            </a:r>
            <a:r>
              <a:rPr lang="mr-IN" sz="1900" dirty="0" smtClean="0">
                <a:solidFill>
                  <a:schemeClr val="tx1"/>
                </a:solidFill>
              </a:rPr>
              <a:t>–</a:t>
            </a:r>
            <a:r>
              <a:rPr lang="nb-NO" sz="1900" dirty="0" smtClean="0">
                <a:solidFill>
                  <a:schemeClr val="tx1"/>
                </a:solidFill>
              </a:rPr>
              <a:t> Sirdal Bryne</a:t>
            </a:r>
          </a:p>
          <a:p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4" name="Bilde 3" descr="kenneth sykke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2213"/>
            <a:ext cx="9144000" cy="915948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1403648" y="735212"/>
            <a:ext cx="6368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 smtClean="0">
                <a:solidFill>
                  <a:schemeClr val="bg1"/>
                </a:solidFill>
              </a:rPr>
              <a:t>Bryne CK lag</a:t>
            </a:r>
            <a:r>
              <a:rPr lang="nb-NO" sz="3600" dirty="0">
                <a:solidFill>
                  <a:schemeClr val="bg1"/>
                </a:solidFill>
              </a:rPr>
              <a:t> </a:t>
            </a:r>
            <a:r>
              <a:rPr lang="nb-NO" sz="3600" dirty="0" smtClean="0">
                <a:solidFill>
                  <a:schemeClr val="bg1"/>
                </a:solidFill>
              </a:rPr>
              <a:t>2018</a:t>
            </a:r>
            <a:endParaRPr lang="nb-NO" sz="3600" dirty="0">
              <a:solidFill>
                <a:schemeClr val="bg1"/>
              </a:solidFill>
            </a:endParaRPr>
          </a:p>
        </p:txBody>
      </p:sp>
      <p:pic>
        <p:nvPicPr>
          <p:cNvPr id="2" name="Bilde 1" descr="Svein Arve Log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4" y="1689654"/>
            <a:ext cx="1255045" cy="1652559"/>
          </a:xfrm>
          <a:prstGeom prst="rect">
            <a:avLst/>
          </a:prstGeom>
        </p:spPr>
      </p:pic>
      <p:pic>
        <p:nvPicPr>
          <p:cNvPr id="6" name="Bilde 5" descr="Håvard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433" y="1690884"/>
            <a:ext cx="1283650" cy="1651329"/>
          </a:xfrm>
          <a:prstGeom prst="rect">
            <a:avLst/>
          </a:prstGeom>
        </p:spPr>
      </p:pic>
      <p:pic>
        <p:nvPicPr>
          <p:cNvPr id="8" name="Bilde 7" descr="Hallstein2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612" y="1689654"/>
            <a:ext cx="1309962" cy="1652559"/>
          </a:xfrm>
          <a:prstGeom prst="rect">
            <a:avLst/>
          </a:prstGeom>
        </p:spPr>
      </p:pic>
      <p:pic>
        <p:nvPicPr>
          <p:cNvPr id="12" name="Bilde 11" descr="Lillian2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940" y="1690884"/>
            <a:ext cx="933736" cy="165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36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21988" y="4374374"/>
            <a:ext cx="2708096" cy="1856079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/>
              <a:buChar char="•"/>
            </a:pPr>
            <a:r>
              <a:rPr lang="nb-NO" sz="1900" dirty="0" smtClean="0">
                <a:solidFill>
                  <a:schemeClr val="tx1"/>
                </a:solidFill>
              </a:rPr>
              <a:t>Ritt:</a:t>
            </a:r>
          </a:p>
          <a:p>
            <a:r>
              <a:rPr lang="nb-NO" sz="1900" dirty="0" smtClean="0">
                <a:solidFill>
                  <a:schemeClr val="tx1"/>
                </a:solidFill>
              </a:rPr>
              <a:t>-      Spinnsprinten</a:t>
            </a:r>
          </a:p>
          <a:p>
            <a:pPr marL="457200" indent="-457200">
              <a:buFontTx/>
              <a:buChar char="-"/>
            </a:pPr>
            <a:r>
              <a:rPr lang="nb-NO" sz="1900" dirty="0" smtClean="0">
                <a:solidFill>
                  <a:schemeClr val="tx1"/>
                </a:solidFill>
              </a:rPr>
              <a:t>Mairittet</a:t>
            </a:r>
          </a:p>
          <a:p>
            <a:pPr marL="457200" indent="-457200">
              <a:buFontTx/>
              <a:buChar char="-"/>
            </a:pPr>
            <a:r>
              <a:rPr lang="nb-NO" sz="1900" dirty="0" err="1" smtClean="0">
                <a:solidFill>
                  <a:schemeClr val="tx1"/>
                </a:solidFill>
              </a:rPr>
              <a:t>Colorline</a:t>
            </a:r>
            <a:r>
              <a:rPr lang="nb-NO" sz="1900" dirty="0" smtClean="0">
                <a:solidFill>
                  <a:schemeClr val="tx1"/>
                </a:solidFill>
              </a:rPr>
              <a:t> </a:t>
            </a:r>
            <a:r>
              <a:rPr lang="nb-NO" sz="1900" dirty="0" err="1" smtClean="0">
                <a:solidFill>
                  <a:schemeClr val="tx1"/>
                </a:solidFill>
              </a:rPr>
              <a:t>Tour</a:t>
            </a:r>
            <a:r>
              <a:rPr lang="nb-NO" sz="1900" dirty="0" smtClean="0">
                <a:solidFill>
                  <a:schemeClr val="tx1"/>
                </a:solidFill>
              </a:rPr>
              <a:t> (7:30)</a:t>
            </a:r>
          </a:p>
          <a:p>
            <a:pPr marL="457200" indent="-457200">
              <a:buFontTx/>
              <a:buChar char="-"/>
            </a:pPr>
            <a:r>
              <a:rPr lang="nb-NO" sz="1900" dirty="0" err="1" smtClean="0">
                <a:solidFill>
                  <a:schemeClr val="tx1"/>
                </a:solidFill>
              </a:rPr>
              <a:t>Vestec</a:t>
            </a:r>
            <a:r>
              <a:rPr lang="nb-NO" sz="1900" dirty="0" smtClean="0">
                <a:solidFill>
                  <a:schemeClr val="tx1"/>
                </a:solidFill>
              </a:rPr>
              <a:t> </a:t>
            </a:r>
            <a:r>
              <a:rPr lang="mr-IN" sz="1900" dirty="0" smtClean="0">
                <a:solidFill>
                  <a:schemeClr val="tx1"/>
                </a:solidFill>
              </a:rPr>
              <a:t>–</a:t>
            </a:r>
            <a:r>
              <a:rPr lang="nb-NO" sz="1900" dirty="0" smtClean="0">
                <a:solidFill>
                  <a:schemeClr val="tx1"/>
                </a:solidFill>
              </a:rPr>
              <a:t> Sirdal Bryne</a:t>
            </a:r>
          </a:p>
          <a:p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4" name="Bilde 3" descr="kenneth sykke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2213"/>
            <a:ext cx="9144000" cy="915948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1403648" y="735212"/>
            <a:ext cx="6368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 smtClean="0">
                <a:solidFill>
                  <a:schemeClr val="bg1"/>
                </a:solidFill>
              </a:rPr>
              <a:t>Bryne CK lag</a:t>
            </a:r>
            <a:r>
              <a:rPr lang="nb-NO" sz="3600" dirty="0">
                <a:solidFill>
                  <a:schemeClr val="bg1"/>
                </a:solidFill>
              </a:rPr>
              <a:t> </a:t>
            </a:r>
            <a:r>
              <a:rPr lang="nb-NO" sz="3600" dirty="0" smtClean="0">
                <a:solidFill>
                  <a:schemeClr val="bg1"/>
                </a:solidFill>
              </a:rPr>
              <a:t>2018</a:t>
            </a:r>
            <a:endParaRPr lang="nb-NO" sz="3600" dirty="0">
              <a:solidFill>
                <a:schemeClr val="bg1"/>
              </a:solidFill>
            </a:endParaRPr>
          </a:p>
        </p:txBody>
      </p:sp>
      <p:pic>
        <p:nvPicPr>
          <p:cNvPr id="2" name="Bilde 1" descr="Svein Arve Lo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4" y="1689654"/>
            <a:ext cx="1255045" cy="1652559"/>
          </a:xfrm>
          <a:prstGeom prst="rect">
            <a:avLst/>
          </a:prstGeom>
        </p:spPr>
      </p:pic>
      <p:pic>
        <p:nvPicPr>
          <p:cNvPr id="6" name="Bilde 5" descr="Håvard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433" y="1690884"/>
            <a:ext cx="1283650" cy="1651329"/>
          </a:xfrm>
          <a:prstGeom prst="rect">
            <a:avLst/>
          </a:prstGeom>
        </p:spPr>
      </p:pic>
      <p:pic>
        <p:nvPicPr>
          <p:cNvPr id="8" name="Bilde 7" descr="Hallstein2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613" y="1690884"/>
            <a:ext cx="1309961" cy="1652559"/>
          </a:xfrm>
          <a:prstGeom prst="rect">
            <a:avLst/>
          </a:prstGeom>
        </p:spPr>
      </p:pic>
      <p:sp>
        <p:nvSpPr>
          <p:cNvPr id="11" name="Undertittel 2"/>
          <p:cNvSpPr txBox="1">
            <a:spLocks/>
          </p:cNvSpPr>
          <p:nvPr/>
        </p:nvSpPr>
        <p:spPr>
          <a:xfrm>
            <a:off x="3000082" y="4374374"/>
            <a:ext cx="2708096" cy="185607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nb-NO" sz="1800" dirty="0" smtClean="0">
                <a:solidFill>
                  <a:schemeClr val="tx1"/>
                </a:solidFill>
              </a:rPr>
              <a:t>Ritt:</a:t>
            </a:r>
          </a:p>
          <a:p>
            <a:r>
              <a:rPr lang="nb-NO" sz="1800" dirty="0" smtClean="0">
                <a:solidFill>
                  <a:schemeClr val="tx1"/>
                </a:solidFill>
              </a:rPr>
              <a:t>-      Spinnsprinten</a:t>
            </a:r>
          </a:p>
          <a:p>
            <a:pPr marL="457200" indent="-457200">
              <a:buFontTx/>
              <a:buChar char="-"/>
            </a:pPr>
            <a:r>
              <a:rPr lang="nb-NO" sz="1800" dirty="0" smtClean="0">
                <a:solidFill>
                  <a:schemeClr val="tx1"/>
                </a:solidFill>
              </a:rPr>
              <a:t>Mairittet</a:t>
            </a:r>
          </a:p>
          <a:p>
            <a:pPr marL="457200" indent="-457200">
              <a:buFontTx/>
              <a:buChar char="-"/>
            </a:pPr>
            <a:r>
              <a:rPr lang="nb-NO" sz="1800" dirty="0" err="1" smtClean="0">
                <a:solidFill>
                  <a:schemeClr val="tx1"/>
                </a:solidFill>
              </a:rPr>
              <a:t>Colorline</a:t>
            </a:r>
            <a:r>
              <a:rPr lang="nb-NO" sz="1800" dirty="0" smtClean="0">
                <a:solidFill>
                  <a:schemeClr val="tx1"/>
                </a:solidFill>
              </a:rPr>
              <a:t> </a:t>
            </a:r>
            <a:r>
              <a:rPr lang="nb-NO" sz="1800" dirty="0" err="1" smtClean="0">
                <a:solidFill>
                  <a:schemeClr val="tx1"/>
                </a:solidFill>
              </a:rPr>
              <a:t>Tour</a:t>
            </a:r>
            <a:r>
              <a:rPr lang="nb-NO" sz="1800" dirty="0" smtClean="0">
                <a:solidFill>
                  <a:schemeClr val="tx1"/>
                </a:solidFill>
              </a:rPr>
              <a:t> (6:18)</a:t>
            </a:r>
          </a:p>
          <a:p>
            <a:endParaRPr lang="nb-NO" sz="1800" dirty="0">
              <a:solidFill>
                <a:schemeClr val="tx1"/>
              </a:solidFill>
            </a:endParaRPr>
          </a:p>
        </p:txBody>
      </p:sp>
      <p:pic>
        <p:nvPicPr>
          <p:cNvPr id="13" name="Bilde 12" descr="Lillian2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442" y="1692114"/>
            <a:ext cx="933736" cy="165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94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21988" y="4374374"/>
            <a:ext cx="2708096" cy="1856079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/>
              <a:buChar char="•"/>
            </a:pPr>
            <a:r>
              <a:rPr lang="nb-NO" sz="1900" dirty="0" smtClean="0">
                <a:solidFill>
                  <a:schemeClr val="tx1"/>
                </a:solidFill>
              </a:rPr>
              <a:t>Ritt:</a:t>
            </a:r>
          </a:p>
          <a:p>
            <a:r>
              <a:rPr lang="nb-NO" sz="1900" dirty="0" smtClean="0">
                <a:solidFill>
                  <a:schemeClr val="tx1"/>
                </a:solidFill>
              </a:rPr>
              <a:t>-      Spinnsprinten</a:t>
            </a:r>
          </a:p>
          <a:p>
            <a:pPr marL="457200" indent="-457200">
              <a:buFontTx/>
              <a:buChar char="-"/>
            </a:pPr>
            <a:r>
              <a:rPr lang="nb-NO" sz="1900" dirty="0" smtClean="0">
                <a:solidFill>
                  <a:schemeClr val="tx1"/>
                </a:solidFill>
              </a:rPr>
              <a:t>Mairittet</a:t>
            </a:r>
          </a:p>
          <a:p>
            <a:pPr marL="457200" indent="-457200">
              <a:buFontTx/>
              <a:buChar char="-"/>
            </a:pPr>
            <a:r>
              <a:rPr lang="nb-NO" sz="1900" dirty="0" err="1" smtClean="0">
                <a:solidFill>
                  <a:schemeClr val="tx1"/>
                </a:solidFill>
              </a:rPr>
              <a:t>Colorline</a:t>
            </a:r>
            <a:r>
              <a:rPr lang="nb-NO" sz="1900" dirty="0" smtClean="0">
                <a:solidFill>
                  <a:schemeClr val="tx1"/>
                </a:solidFill>
              </a:rPr>
              <a:t> </a:t>
            </a:r>
            <a:r>
              <a:rPr lang="nb-NO" sz="1900" dirty="0" err="1" smtClean="0">
                <a:solidFill>
                  <a:schemeClr val="tx1"/>
                </a:solidFill>
              </a:rPr>
              <a:t>Tour</a:t>
            </a:r>
            <a:r>
              <a:rPr lang="nb-NO" sz="1900" dirty="0" smtClean="0">
                <a:solidFill>
                  <a:schemeClr val="tx1"/>
                </a:solidFill>
              </a:rPr>
              <a:t> (7:30)</a:t>
            </a:r>
          </a:p>
          <a:p>
            <a:pPr marL="457200" indent="-457200">
              <a:buFontTx/>
              <a:buChar char="-"/>
            </a:pPr>
            <a:r>
              <a:rPr lang="nb-NO" sz="1900" dirty="0" err="1" smtClean="0">
                <a:solidFill>
                  <a:schemeClr val="tx1"/>
                </a:solidFill>
              </a:rPr>
              <a:t>Vestec</a:t>
            </a:r>
            <a:r>
              <a:rPr lang="nb-NO" sz="1900" dirty="0" smtClean="0">
                <a:solidFill>
                  <a:schemeClr val="tx1"/>
                </a:solidFill>
              </a:rPr>
              <a:t> </a:t>
            </a:r>
            <a:r>
              <a:rPr lang="mr-IN" sz="1900" dirty="0" smtClean="0">
                <a:solidFill>
                  <a:schemeClr val="tx1"/>
                </a:solidFill>
              </a:rPr>
              <a:t>–</a:t>
            </a:r>
            <a:r>
              <a:rPr lang="nb-NO" sz="1900" dirty="0" smtClean="0">
                <a:solidFill>
                  <a:schemeClr val="tx1"/>
                </a:solidFill>
              </a:rPr>
              <a:t> Sirdal Bryne</a:t>
            </a:r>
          </a:p>
          <a:p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4" name="Bilde 3" descr="kenneth sykke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2213"/>
            <a:ext cx="9144000" cy="915948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1403648" y="735212"/>
            <a:ext cx="6368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 smtClean="0">
                <a:solidFill>
                  <a:schemeClr val="bg1"/>
                </a:solidFill>
              </a:rPr>
              <a:t>Bryne CK lag</a:t>
            </a:r>
            <a:r>
              <a:rPr lang="nb-NO" sz="3600" dirty="0">
                <a:solidFill>
                  <a:schemeClr val="bg1"/>
                </a:solidFill>
              </a:rPr>
              <a:t> </a:t>
            </a:r>
            <a:r>
              <a:rPr lang="nb-NO" sz="3600" dirty="0" smtClean="0">
                <a:solidFill>
                  <a:schemeClr val="bg1"/>
                </a:solidFill>
              </a:rPr>
              <a:t>2018</a:t>
            </a:r>
            <a:endParaRPr lang="nb-NO" sz="3600" dirty="0">
              <a:solidFill>
                <a:schemeClr val="bg1"/>
              </a:solidFill>
            </a:endParaRPr>
          </a:p>
        </p:txBody>
      </p:sp>
      <p:pic>
        <p:nvPicPr>
          <p:cNvPr id="2" name="Bilde 1" descr="Svein Arve Lo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4" y="1689654"/>
            <a:ext cx="1255045" cy="1652559"/>
          </a:xfrm>
          <a:prstGeom prst="rect">
            <a:avLst/>
          </a:prstGeom>
        </p:spPr>
      </p:pic>
      <p:pic>
        <p:nvPicPr>
          <p:cNvPr id="6" name="Bilde 5" descr="Håvard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433" y="1690884"/>
            <a:ext cx="1283650" cy="1651329"/>
          </a:xfrm>
          <a:prstGeom prst="rect">
            <a:avLst/>
          </a:prstGeom>
        </p:spPr>
      </p:pic>
      <p:pic>
        <p:nvPicPr>
          <p:cNvPr id="8" name="Bilde 7" descr="Hallstein2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062" y="1690884"/>
            <a:ext cx="1309963" cy="1652559"/>
          </a:xfrm>
          <a:prstGeom prst="rect">
            <a:avLst/>
          </a:prstGeom>
        </p:spPr>
      </p:pic>
      <p:sp>
        <p:nvSpPr>
          <p:cNvPr id="11" name="Undertittel 2"/>
          <p:cNvSpPr txBox="1">
            <a:spLocks/>
          </p:cNvSpPr>
          <p:nvPr/>
        </p:nvSpPr>
        <p:spPr>
          <a:xfrm>
            <a:off x="3000082" y="4374374"/>
            <a:ext cx="2708096" cy="185607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nb-NO" sz="1800" dirty="0" smtClean="0">
                <a:solidFill>
                  <a:schemeClr val="tx1"/>
                </a:solidFill>
              </a:rPr>
              <a:t>Ritt:</a:t>
            </a:r>
          </a:p>
          <a:p>
            <a:r>
              <a:rPr lang="nb-NO" sz="1800" dirty="0" smtClean="0">
                <a:solidFill>
                  <a:schemeClr val="tx1"/>
                </a:solidFill>
              </a:rPr>
              <a:t>-      Spinnsprinten</a:t>
            </a:r>
          </a:p>
          <a:p>
            <a:pPr marL="457200" indent="-457200">
              <a:buFontTx/>
              <a:buChar char="-"/>
            </a:pPr>
            <a:r>
              <a:rPr lang="nb-NO" sz="1800" dirty="0" smtClean="0">
                <a:solidFill>
                  <a:schemeClr val="tx1"/>
                </a:solidFill>
              </a:rPr>
              <a:t>Mairittet</a:t>
            </a:r>
          </a:p>
          <a:p>
            <a:pPr marL="457200" indent="-457200">
              <a:buFontTx/>
              <a:buChar char="-"/>
            </a:pPr>
            <a:r>
              <a:rPr lang="nb-NO" sz="1800" dirty="0" err="1" smtClean="0">
                <a:solidFill>
                  <a:schemeClr val="tx1"/>
                </a:solidFill>
              </a:rPr>
              <a:t>Colorline</a:t>
            </a:r>
            <a:r>
              <a:rPr lang="nb-NO" sz="1800" dirty="0" smtClean="0">
                <a:solidFill>
                  <a:schemeClr val="tx1"/>
                </a:solidFill>
              </a:rPr>
              <a:t> </a:t>
            </a:r>
            <a:r>
              <a:rPr lang="nb-NO" sz="1800" dirty="0" err="1" smtClean="0">
                <a:solidFill>
                  <a:schemeClr val="tx1"/>
                </a:solidFill>
              </a:rPr>
              <a:t>Tour</a:t>
            </a:r>
            <a:r>
              <a:rPr lang="nb-NO" sz="1800" dirty="0" smtClean="0">
                <a:solidFill>
                  <a:schemeClr val="tx1"/>
                </a:solidFill>
              </a:rPr>
              <a:t> (6:18)</a:t>
            </a:r>
          </a:p>
          <a:p>
            <a:endParaRPr lang="nb-NO" sz="1800" dirty="0">
              <a:solidFill>
                <a:schemeClr val="tx1"/>
              </a:solidFill>
            </a:endParaRPr>
          </a:p>
        </p:txBody>
      </p:sp>
      <p:pic>
        <p:nvPicPr>
          <p:cNvPr id="7" name="Bilde 6" descr="Jarle1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609" y="1690884"/>
            <a:ext cx="1449546" cy="1651329"/>
          </a:xfrm>
          <a:prstGeom prst="rect">
            <a:avLst/>
          </a:prstGeom>
        </p:spPr>
      </p:pic>
      <p:pic>
        <p:nvPicPr>
          <p:cNvPr id="12" name="Bilde 11" descr="Ole Johan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155" y="1689653"/>
            <a:ext cx="1188204" cy="1652559"/>
          </a:xfrm>
          <a:prstGeom prst="rect">
            <a:avLst/>
          </a:prstGeom>
        </p:spPr>
      </p:pic>
      <p:pic>
        <p:nvPicPr>
          <p:cNvPr id="13" name="Bilde 12" descr="Lillian2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940" y="1690884"/>
            <a:ext cx="933736" cy="165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52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21988" y="4374374"/>
            <a:ext cx="2708096" cy="1856079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/>
              <a:buChar char="•"/>
            </a:pPr>
            <a:r>
              <a:rPr lang="nb-NO" sz="1900" dirty="0" smtClean="0">
                <a:solidFill>
                  <a:schemeClr val="tx1"/>
                </a:solidFill>
              </a:rPr>
              <a:t>Ritt:</a:t>
            </a:r>
          </a:p>
          <a:p>
            <a:r>
              <a:rPr lang="nb-NO" sz="1900" dirty="0" smtClean="0">
                <a:solidFill>
                  <a:schemeClr val="tx1"/>
                </a:solidFill>
              </a:rPr>
              <a:t>-      Spinnsprinten</a:t>
            </a:r>
          </a:p>
          <a:p>
            <a:pPr marL="457200" indent="-457200">
              <a:buFontTx/>
              <a:buChar char="-"/>
            </a:pPr>
            <a:r>
              <a:rPr lang="nb-NO" sz="1900" dirty="0" smtClean="0">
                <a:solidFill>
                  <a:schemeClr val="tx1"/>
                </a:solidFill>
              </a:rPr>
              <a:t>Mairittet</a:t>
            </a:r>
          </a:p>
          <a:p>
            <a:pPr marL="457200" indent="-457200">
              <a:buFontTx/>
              <a:buChar char="-"/>
            </a:pPr>
            <a:r>
              <a:rPr lang="nb-NO" sz="1900" dirty="0" err="1" smtClean="0">
                <a:solidFill>
                  <a:schemeClr val="tx1"/>
                </a:solidFill>
              </a:rPr>
              <a:t>Colorline</a:t>
            </a:r>
            <a:r>
              <a:rPr lang="nb-NO" sz="1900" dirty="0" smtClean="0">
                <a:solidFill>
                  <a:schemeClr val="tx1"/>
                </a:solidFill>
              </a:rPr>
              <a:t> </a:t>
            </a:r>
            <a:r>
              <a:rPr lang="nb-NO" sz="1900" dirty="0" err="1" smtClean="0">
                <a:solidFill>
                  <a:schemeClr val="tx1"/>
                </a:solidFill>
              </a:rPr>
              <a:t>Tour</a:t>
            </a:r>
            <a:r>
              <a:rPr lang="nb-NO" sz="1900" dirty="0" smtClean="0">
                <a:solidFill>
                  <a:schemeClr val="tx1"/>
                </a:solidFill>
              </a:rPr>
              <a:t> (7:30)</a:t>
            </a:r>
          </a:p>
          <a:p>
            <a:pPr marL="457200" indent="-457200">
              <a:buFontTx/>
              <a:buChar char="-"/>
            </a:pPr>
            <a:r>
              <a:rPr lang="nb-NO" sz="1900" dirty="0" err="1" smtClean="0">
                <a:solidFill>
                  <a:schemeClr val="tx1"/>
                </a:solidFill>
              </a:rPr>
              <a:t>Vestec</a:t>
            </a:r>
            <a:r>
              <a:rPr lang="nb-NO" sz="1900" dirty="0" smtClean="0">
                <a:solidFill>
                  <a:schemeClr val="tx1"/>
                </a:solidFill>
              </a:rPr>
              <a:t> </a:t>
            </a:r>
            <a:r>
              <a:rPr lang="mr-IN" sz="1900" dirty="0" smtClean="0">
                <a:solidFill>
                  <a:schemeClr val="tx1"/>
                </a:solidFill>
              </a:rPr>
              <a:t>–</a:t>
            </a:r>
            <a:r>
              <a:rPr lang="nb-NO" sz="1900" dirty="0" smtClean="0">
                <a:solidFill>
                  <a:schemeClr val="tx1"/>
                </a:solidFill>
              </a:rPr>
              <a:t> Sirdal Bryne</a:t>
            </a:r>
          </a:p>
          <a:p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4" name="Bilde 3" descr="kenneth sykke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2213"/>
            <a:ext cx="9144000" cy="915948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1403648" y="735212"/>
            <a:ext cx="6368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 smtClean="0">
                <a:solidFill>
                  <a:schemeClr val="bg1"/>
                </a:solidFill>
              </a:rPr>
              <a:t>Bryne CK lag</a:t>
            </a:r>
            <a:r>
              <a:rPr lang="nb-NO" sz="3600" dirty="0">
                <a:solidFill>
                  <a:schemeClr val="bg1"/>
                </a:solidFill>
              </a:rPr>
              <a:t> </a:t>
            </a:r>
            <a:r>
              <a:rPr lang="nb-NO" sz="3600" dirty="0" smtClean="0">
                <a:solidFill>
                  <a:schemeClr val="bg1"/>
                </a:solidFill>
              </a:rPr>
              <a:t>2018</a:t>
            </a:r>
            <a:endParaRPr lang="nb-NO" sz="3600" dirty="0">
              <a:solidFill>
                <a:schemeClr val="bg1"/>
              </a:solidFill>
            </a:endParaRPr>
          </a:p>
        </p:txBody>
      </p:sp>
      <p:pic>
        <p:nvPicPr>
          <p:cNvPr id="2" name="Bilde 1" descr="Svein Arve Log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4" y="1689654"/>
            <a:ext cx="1255045" cy="1652559"/>
          </a:xfrm>
          <a:prstGeom prst="rect">
            <a:avLst/>
          </a:prstGeom>
        </p:spPr>
      </p:pic>
      <p:pic>
        <p:nvPicPr>
          <p:cNvPr id="6" name="Bilde 5" descr="Håvard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433" y="1690884"/>
            <a:ext cx="1283650" cy="1651329"/>
          </a:xfrm>
          <a:prstGeom prst="rect">
            <a:avLst/>
          </a:prstGeom>
        </p:spPr>
      </p:pic>
      <p:pic>
        <p:nvPicPr>
          <p:cNvPr id="8" name="Bilde 7" descr="Hallstein2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475" y="1690884"/>
            <a:ext cx="1273413" cy="1652559"/>
          </a:xfrm>
          <a:prstGeom prst="rect">
            <a:avLst/>
          </a:prstGeom>
        </p:spPr>
      </p:pic>
      <p:sp>
        <p:nvSpPr>
          <p:cNvPr id="11" name="Undertittel 2"/>
          <p:cNvSpPr txBox="1">
            <a:spLocks/>
          </p:cNvSpPr>
          <p:nvPr/>
        </p:nvSpPr>
        <p:spPr>
          <a:xfrm>
            <a:off x="3000082" y="4374374"/>
            <a:ext cx="2708096" cy="185607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nb-NO" sz="1800" dirty="0" smtClean="0">
                <a:solidFill>
                  <a:schemeClr val="tx1"/>
                </a:solidFill>
              </a:rPr>
              <a:t>Ritt:</a:t>
            </a:r>
          </a:p>
          <a:p>
            <a:r>
              <a:rPr lang="nb-NO" sz="1800" dirty="0" smtClean="0">
                <a:solidFill>
                  <a:schemeClr val="tx1"/>
                </a:solidFill>
              </a:rPr>
              <a:t>-      Spinnsprinten</a:t>
            </a:r>
          </a:p>
          <a:p>
            <a:pPr marL="457200" indent="-457200">
              <a:buFontTx/>
              <a:buChar char="-"/>
            </a:pPr>
            <a:r>
              <a:rPr lang="nb-NO" sz="1800" dirty="0" smtClean="0">
                <a:solidFill>
                  <a:schemeClr val="tx1"/>
                </a:solidFill>
              </a:rPr>
              <a:t>Mairittet</a:t>
            </a:r>
          </a:p>
          <a:p>
            <a:pPr marL="457200" indent="-457200">
              <a:buFontTx/>
              <a:buChar char="-"/>
            </a:pPr>
            <a:r>
              <a:rPr lang="nb-NO" sz="1800" dirty="0" err="1" smtClean="0">
                <a:solidFill>
                  <a:schemeClr val="tx1"/>
                </a:solidFill>
              </a:rPr>
              <a:t>Colorline</a:t>
            </a:r>
            <a:r>
              <a:rPr lang="nb-NO" sz="1800" dirty="0" smtClean="0">
                <a:solidFill>
                  <a:schemeClr val="tx1"/>
                </a:solidFill>
              </a:rPr>
              <a:t> </a:t>
            </a:r>
            <a:r>
              <a:rPr lang="nb-NO" sz="1800" dirty="0" err="1" smtClean="0">
                <a:solidFill>
                  <a:schemeClr val="tx1"/>
                </a:solidFill>
              </a:rPr>
              <a:t>Tour</a:t>
            </a:r>
            <a:r>
              <a:rPr lang="nb-NO" sz="1800" dirty="0" smtClean="0">
                <a:solidFill>
                  <a:schemeClr val="tx1"/>
                </a:solidFill>
              </a:rPr>
              <a:t> (6:18)</a:t>
            </a:r>
          </a:p>
          <a:p>
            <a:endParaRPr lang="nb-NO" sz="1800" dirty="0">
              <a:solidFill>
                <a:schemeClr val="tx1"/>
              </a:solidFill>
            </a:endParaRPr>
          </a:p>
        </p:txBody>
      </p:sp>
      <p:pic>
        <p:nvPicPr>
          <p:cNvPr id="7" name="Bilde 6" descr="Jarle1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609" y="1690884"/>
            <a:ext cx="1449546" cy="1651329"/>
          </a:xfrm>
          <a:prstGeom prst="rect">
            <a:avLst/>
          </a:prstGeom>
        </p:spPr>
      </p:pic>
      <p:pic>
        <p:nvPicPr>
          <p:cNvPr id="12" name="Bilde 11" descr="Ole Johan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155" y="1689653"/>
            <a:ext cx="1188204" cy="1652559"/>
          </a:xfrm>
          <a:prstGeom prst="rect">
            <a:avLst/>
          </a:prstGeom>
        </p:spPr>
      </p:pic>
      <p:sp>
        <p:nvSpPr>
          <p:cNvPr id="13" name="Undertittel 2"/>
          <p:cNvSpPr txBox="1">
            <a:spLocks/>
          </p:cNvSpPr>
          <p:nvPr/>
        </p:nvSpPr>
        <p:spPr>
          <a:xfrm>
            <a:off x="5948258" y="4374374"/>
            <a:ext cx="2708096" cy="185607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nb-NO" sz="1800" dirty="0" smtClean="0">
                <a:solidFill>
                  <a:schemeClr val="tx1"/>
                </a:solidFill>
              </a:rPr>
              <a:t>Ritt:</a:t>
            </a:r>
          </a:p>
          <a:p>
            <a:r>
              <a:rPr lang="nb-NO" sz="1800" dirty="0" smtClean="0">
                <a:solidFill>
                  <a:schemeClr val="tx1"/>
                </a:solidFill>
              </a:rPr>
              <a:t>-      Spinnsprinten</a:t>
            </a:r>
          </a:p>
          <a:p>
            <a:pPr marL="457200" indent="-457200">
              <a:buFontTx/>
              <a:buChar char="-"/>
            </a:pPr>
            <a:r>
              <a:rPr lang="nb-NO" sz="1800" dirty="0" smtClean="0">
                <a:solidFill>
                  <a:schemeClr val="tx1"/>
                </a:solidFill>
              </a:rPr>
              <a:t>Mairittet</a:t>
            </a:r>
          </a:p>
          <a:p>
            <a:pPr marL="457200" indent="-457200">
              <a:buFontTx/>
              <a:buChar char="-"/>
            </a:pPr>
            <a:r>
              <a:rPr lang="nb-NO" sz="1800" dirty="0" err="1" smtClean="0">
                <a:solidFill>
                  <a:schemeClr val="tx1"/>
                </a:solidFill>
              </a:rPr>
              <a:t>Colorline</a:t>
            </a:r>
            <a:r>
              <a:rPr lang="nb-NO" sz="1800" dirty="0" smtClean="0">
                <a:solidFill>
                  <a:schemeClr val="tx1"/>
                </a:solidFill>
              </a:rPr>
              <a:t> </a:t>
            </a:r>
            <a:r>
              <a:rPr lang="nb-NO" sz="1800" dirty="0" err="1" smtClean="0">
                <a:solidFill>
                  <a:schemeClr val="tx1"/>
                </a:solidFill>
              </a:rPr>
              <a:t>Tour</a:t>
            </a:r>
            <a:r>
              <a:rPr lang="nb-NO" sz="1800" dirty="0" smtClean="0">
                <a:solidFill>
                  <a:schemeClr val="tx1"/>
                </a:solidFill>
              </a:rPr>
              <a:t> (5:45)</a:t>
            </a:r>
          </a:p>
          <a:p>
            <a:endParaRPr lang="nb-NO" sz="1800" dirty="0">
              <a:solidFill>
                <a:schemeClr val="tx1"/>
              </a:solidFill>
            </a:endParaRPr>
          </a:p>
        </p:txBody>
      </p:sp>
      <p:pic>
        <p:nvPicPr>
          <p:cNvPr id="14" name="Bilde 13" descr="Lillian2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940" y="1690884"/>
            <a:ext cx="933736" cy="165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04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56153" y="688233"/>
            <a:ext cx="6781800" cy="1600200"/>
          </a:xfrm>
        </p:spPr>
        <p:txBody>
          <a:bodyPr/>
          <a:lstStyle/>
          <a:p>
            <a:r>
              <a:rPr lang="nb-NO" dirty="0" smtClean="0"/>
              <a:t>Utgifter med turen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62000" y="1824542"/>
            <a:ext cx="7543800" cy="3886200"/>
          </a:xfrm>
        </p:spPr>
        <p:txBody>
          <a:bodyPr/>
          <a:lstStyle/>
          <a:p>
            <a:r>
              <a:rPr lang="nb-NO" dirty="0" smtClean="0"/>
              <a:t>Busstransport 0,-</a:t>
            </a:r>
          </a:p>
          <a:p>
            <a:r>
              <a:rPr lang="nb-NO" dirty="0" smtClean="0"/>
              <a:t>Startkontingent </a:t>
            </a:r>
            <a:r>
              <a:rPr lang="nb-NO" dirty="0" smtClean="0"/>
              <a:t>0,-</a:t>
            </a:r>
          </a:p>
          <a:p>
            <a:r>
              <a:rPr lang="nb-NO" dirty="0" smtClean="0"/>
              <a:t>Langing 0,-</a:t>
            </a:r>
          </a:p>
          <a:p>
            <a:r>
              <a:rPr lang="nb-NO" dirty="0" smtClean="0"/>
              <a:t>Overnatting: 900-1500kr 1-2 roms.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87371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2000" y="651729"/>
            <a:ext cx="6781800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 smtClean="0"/>
              <a:t>Fellestreninger i 2018</a:t>
            </a:r>
            <a:br>
              <a:rPr lang="nb-NO" dirty="0" smtClean="0"/>
            </a:br>
            <a:r>
              <a:rPr lang="nb-NO" dirty="0" smtClean="0"/>
              <a:t> </a:t>
            </a:r>
            <a:endParaRPr lang="nb-NO" dirty="0"/>
          </a:p>
        </p:txBody>
      </p:sp>
      <p:pic>
        <p:nvPicPr>
          <p:cNvPr id="4" name="Plassholder for innhold 3" descr="CLT nivå.jpe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48" r="-11648"/>
          <a:stretch>
            <a:fillRect/>
          </a:stretch>
        </p:blipFill>
        <p:spPr>
          <a:xfrm>
            <a:off x="621690" y="2330350"/>
            <a:ext cx="7543800" cy="3886200"/>
          </a:xfrm>
        </p:spPr>
      </p:pic>
      <p:pic>
        <p:nvPicPr>
          <p:cNvPr id="5" name="Bilde 4" descr="spinnsprint4-150x1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880" y="1882124"/>
            <a:ext cx="596151" cy="596151"/>
          </a:xfrm>
          <a:prstGeom prst="rect">
            <a:avLst/>
          </a:prstGeom>
        </p:spPr>
      </p:pic>
      <p:pic>
        <p:nvPicPr>
          <p:cNvPr id="6" name="Bilde 5" descr="colorlinekc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941" y="3295043"/>
            <a:ext cx="650916" cy="53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60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Skjermbilde 2012-06-13 kl. 08.36.5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1" b="-119975"/>
          <a:stretch/>
        </p:blipFill>
        <p:spPr>
          <a:xfrm>
            <a:off x="762000" y="202005"/>
            <a:ext cx="7543800" cy="3886200"/>
          </a:xfrm>
        </p:spPr>
      </p:pic>
      <p:pic>
        <p:nvPicPr>
          <p:cNvPr id="5" name="Bilde 4" descr="trondheimosloprofi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954" y="1832257"/>
            <a:ext cx="6660980" cy="471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99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Rent Bryne CK lag til start</a:t>
            </a:r>
          </a:p>
          <a:p>
            <a:r>
              <a:rPr lang="nb-NO" dirty="0" smtClean="0"/>
              <a:t>Tidsmål: 17,5-18 timer</a:t>
            </a:r>
          </a:p>
          <a:p>
            <a:r>
              <a:rPr lang="nb-NO" dirty="0"/>
              <a:t>Nivå: Stjerner/Solstråler</a:t>
            </a:r>
          </a:p>
          <a:p>
            <a:r>
              <a:rPr lang="nb-NO" dirty="0" smtClean="0"/>
              <a:t>Start kl. </a:t>
            </a:r>
            <a:r>
              <a:rPr lang="nb-NO" dirty="0" smtClean="0"/>
              <a:t>0700 16. juni </a:t>
            </a:r>
            <a:r>
              <a:rPr lang="mr-IN" dirty="0" smtClean="0"/>
              <a:t>–</a:t>
            </a:r>
            <a:r>
              <a:rPr lang="nb-NO" dirty="0" smtClean="0"/>
              <a:t> Målgang kl. 0100</a:t>
            </a:r>
            <a:r>
              <a:rPr lang="nb-NO" dirty="0" smtClean="0"/>
              <a:t>. 17. juni</a:t>
            </a:r>
            <a:endParaRPr lang="nb-NO" dirty="0" smtClean="0"/>
          </a:p>
          <a:p>
            <a:r>
              <a:rPr lang="nb-NO" dirty="0" smtClean="0"/>
              <a:t>Fly opp til Trondheim</a:t>
            </a:r>
          </a:p>
          <a:p>
            <a:r>
              <a:rPr lang="nb-NO" dirty="0" smtClean="0"/>
              <a:t>Fly heim fra Oslo</a:t>
            </a:r>
          </a:p>
          <a:p>
            <a:r>
              <a:rPr lang="nb-NO" dirty="0" smtClean="0"/>
              <a:t>Ordner felles sykkeltransport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17611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56153" y="688233"/>
            <a:ext cx="6781800" cy="1600200"/>
          </a:xfrm>
        </p:spPr>
        <p:txBody>
          <a:bodyPr/>
          <a:lstStyle/>
          <a:p>
            <a:r>
              <a:rPr lang="nb-NO" dirty="0" smtClean="0"/>
              <a:t>Utgifter med turen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62000" y="1824542"/>
            <a:ext cx="7543800" cy="3886200"/>
          </a:xfrm>
        </p:spPr>
        <p:txBody>
          <a:bodyPr/>
          <a:lstStyle/>
          <a:p>
            <a:r>
              <a:rPr lang="nb-NO" dirty="0" smtClean="0"/>
              <a:t>Flybilletter </a:t>
            </a:r>
            <a:r>
              <a:rPr lang="nb-NO" dirty="0" smtClean="0"/>
              <a:t>,</a:t>
            </a:r>
            <a:r>
              <a:rPr lang="nb-NO" dirty="0" smtClean="0"/>
              <a:t>-</a:t>
            </a:r>
          </a:p>
          <a:p>
            <a:r>
              <a:rPr lang="nb-NO" dirty="0" smtClean="0"/>
              <a:t>Startkontingent </a:t>
            </a:r>
            <a:r>
              <a:rPr lang="nb-NO" dirty="0" smtClean="0"/>
              <a:t>1500,-</a:t>
            </a:r>
          </a:p>
          <a:p>
            <a:r>
              <a:rPr lang="nb-NO" dirty="0" smtClean="0"/>
              <a:t>Langing ,-</a:t>
            </a:r>
          </a:p>
          <a:p>
            <a:r>
              <a:rPr lang="nb-NO" dirty="0" smtClean="0"/>
              <a:t>Overnatting: </a:t>
            </a:r>
            <a:r>
              <a:rPr lang="nb-NO" dirty="0" smtClean="0"/>
              <a:t>1000</a:t>
            </a:r>
            <a:r>
              <a:rPr lang="nb-NO" dirty="0" smtClean="0"/>
              <a:t>-1500kr 1-2 roms</a:t>
            </a:r>
            <a:r>
              <a:rPr lang="nb-NO" dirty="0" smtClean="0"/>
              <a:t>. </a:t>
            </a:r>
            <a:r>
              <a:rPr lang="nb-NO" dirty="0" smtClean="0"/>
              <a:t>pr</a:t>
            </a:r>
            <a:r>
              <a:rPr lang="nb-NO" dirty="0" smtClean="0"/>
              <a:t>. </a:t>
            </a:r>
            <a:r>
              <a:rPr lang="nb-NO" dirty="0"/>
              <a:t>n</a:t>
            </a:r>
            <a:r>
              <a:rPr lang="nb-NO" dirty="0" smtClean="0"/>
              <a:t>att.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3273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34410261905_466b218f09_k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4" b="11354"/>
          <a:stretch>
            <a:fillRect/>
          </a:stretch>
        </p:blipFill>
        <p:spPr>
          <a:xfrm>
            <a:off x="615287" y="1087496"/>
            <a:ext cx="7975605" cy="4108645"/>
          </a:xfrm>
        </p:spPr>
      </p:pic>
    </p:spTree>
    <p:extLst>
      <p:ext uri="{BB962C8B-B14F-4D97-AF65-F5344CB8AC3E}">
        <p14:creationId xmlns:p14="http://schemas.microsoft.com/office/powerpoint/2010/main" val="256001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Docs1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951" r="-61951"/>
          <a:stretch>
            <a:fillRect/>
          </a:stretch>
        </p:blipFill>
        <p:spPr>
          <a:xfrm>
            <a:off x="-512098" y="593093"/>
            <a:ext cx="10320859" cy="5316806"/>
          </a:xfrm>
        </p:spPr>
      </p:pic>
    </p:spTree>
    <p:extLst>
      <p:ext uri="{BB962C8B-B14F-4D97-AF65-F5344CB8AC3E}">
        <p14:creationId xmlns:p14="http://schemas.microsoft.com/office/powerpoint/2010/main" val="4027967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Docs2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064" r="-51064"/>
          <a:stretch>
            <a:fillRect/>
          </a:stretch>
        </p:blipFill>
        <p:spPr>
          <a:xfrm>
            <a:off x="-146491" y="685800"/>
            <a:ext cx="9859740" cy="5079260"/>
          </a:xfrm>
        </p:spPr>
      </p:pic>
    </p:spTree>
    <p:extLst>
      <p:ext uri="{BB962C8B-B14F-4D97-AF65-F5344CB8AC3E}">
        <p14:creationId xmlns:p14="http://schemas.microsoft.com/office/powerpoint/2010/main" val="1395357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kenneth sykke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7140" b="-207140"/>
          <a:stretch>
            <a:fillRect/>
          </a:stretch>
        </p:blipFill>
        <p:spPr>
          <a:xfrm>
            <a:off x="678567" y="-1075633"/>
            <a:ext cx="7543800" cy="3886200"/>
          </a:xfrm>
        </p:spPr>
      </p:pic>
      <p:pic>
        <p:nvPicPr>
          <p:cNvPr id="5" name="Bilde 4" descr="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68" y="1363201"/>
            <a:ext cx="7543800" cy="502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80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34368631546_2942402e3c_k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4" b="11354"/>
          <a:stretch>
            <a:fillRect/>
          </a:stretch>
        </p:blipFill>
        <p:spPr>
          <a:xfrm>
            <a:off x="178858" y="1049901"/>
            <a:ext cx="8673234" cy="4468029"/>
          </a:xfrm>
        </p:spPr>
      </p:pic>
    </p:spTree>
    <p:extLst>
      <p:ext uri="{BB962C8B-B14F-4D97-AF65-F5344CB8AC3E}">
        <p14:creationId xmlns:p14="http://schemas.microsoft.com/office/powerpoint/2010/main" val="85467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Plassholder for innhold 3" descr="34410261505_e87790b109_k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4" b="11354"/>
          <a:stretch>
            <a:fillRect/>
          </a:stretch>
        </p:blipFill>
        <p:spPr>
          <a:xfrm>
            <a:off x="762000" y="1185156"/>
            <a:ext cx="7543800" cy="3886200"/>
          </a:xfrm>
        </p:spPr>
      </p:pic>
    </p:spTree>
    <p:extLst>
      <p:ext uri="{BB962C8B-B14F-4D97-AF65-F5344CB8AC3E}">
        <p14:creationId xmlns:p14="http://schemas.microsoft.com/office/powerpoint/2010/main" val="1564737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34279526961_83c81871ca_k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21" b="25528"/>
          <a:stretch/>
        </p:blipFill>
        <p:spPr/>
      </p:pic>
    </p:spTree>
    <p:extLst>
      <p:ext uri="{BB962C8B-B14F-4D97-AF65-F5344CB8AC3E}">
        <p14:creationId xmlns:p14="http://schemas.microsoft.com/office/powerpoint/2010/main" val="2072540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34250995122_b4625b64d6_k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4" b="113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5849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1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8" b="110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5306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vistrykk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Avistrykk.thmx</Template>
  <TotalTime>673</TotalTime>
  <Words>313</Words>
  <Application>Microsoft Macintosh PowerPoint</Application>
  <PresentationFormat>Skjermfremvisning (4:3)</PresentationFormat>
  <Paragraphs>88</Paragraphs>
  <Slides>42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42</vt:i4>
      </vt:variant>
    </vt:vector>
  </HeadingPairs>
  <TitlesOfParts>
    <vt:vector size="43" baseType="lpstr">
      <vt:lpstr>Avistrykk</vt:lpstr>
      <vt:lpstr>Bryne CK Lag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Utgifter med turen</vt:lpstr>
      <vt:lpstr>Fellestreninger i 2018  </vt:lpstr>
      <vt:lpstr>PowerPoint-presentasjon</vt:lpstr>
      <vt:lpstr>PowerPoint-presentasjon</vt:lpstr>
      <vt:lpstr>Utgifter med turen</vt:lpstr>
      <vt:lpstr>PowerPoint-presentasjon</vt:lpstr>
      <vt:lpstr>PowerPoint-presentasjon</vt:lpstr>
      <vt:lpstr>PowerPoint-presentasjon</vt:lpstr>
    </vt:vector>
  </TitlesOfParts>
  <Company>Jærbladet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Kenneth Ueland</dc:creator>
  <cp:lastModifiedBy>Kenneth Ueland</cp:lastModifiedBy>
  <cp:revision>25</cp:revision>
  <dcterms:created xsi:type="dcterms:W3CDTF">2017-10-13T08:01:54Z</dcterms:created>
  <dcterms:modified xsi:type="dcterms:W3CDTF">2017-10-18T11:15:22Z</dcterms:modified>
</cp:coreProperties>
</file>